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95AC02-54D5-4F3F-9238-B0FBA52350D1}" v="23" dt="2023-12-19T18:01:20.5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50ACAD2F-380A-F24B-8ADE-EB7861EE18BA}"/>
    <pc:docChg chg="modSld">
      <pc:chgData name="Wolf Daniel" userId="6c5711b8-578f-4d36-989d-6d05a51a5dc1" providerId="ADAL" clId="{50ACAD2F-380A-F24B-8ADE-EB7861EE18BA}" dt="2023-12-20T16:52:58.434" v="3"/>
      <pc:docMkLst>
        <pc:docMk/>
      </pc:docMkLst>
      <pc:sldChg chg="modSp mod">
        <pc:chgData name="Wolf Daniel" userId="6c5711b8-578f-4d36-989d-6d05a51a5dc1" providerId="ADAL" clId="{50ACAD2F-380A-F24B-8ADE-EB7861EE18BA}" dt="2023-12-20T16:49:12.654" v="0"/>
        <pc:sldMkLst>
          <pc:docMk/>
          <pc:sldMk cId="0" sldId="258"/>
        </pc:sldMkLst>
        <pc:spChg chg="mod">
          <ac:chgData name="Wolf Daniel" userId="6c5711b8-578f-4d36-989d-6d05a51a5dc1" providerId="ADAL" clId="{50ACAD2F-380A-F24B-8ADE-EB7861EE18BA}" dt="2023-12-20T16:49:12.654" v="0"/>
          <ac:spMkLst>
            <pc:docMk/>
            <pc:sldMk cId="0" sldId="258"/>
            <ac:spMk id="12" creationId="{CD067786-501C-7AF5-B5A6-78652271CF22}"/>
          </ac:spMkLst>
        </pc:spChg>
      </pc:sldChg>
      <pc:sldChg chg="modSp mod">
        <pc:chgData name="Wolf Daniel" userId="6c5711b8-578f-4d36-989d-6d05a51a5dc1" providerId="ADAL" clId="{50ACAD2F-380A-F24B-8ADE-EB7861EE18BA}" dt="2023-12-20T16:50:43.493" v="1"/>
        <pc:sldMkLst>
          <pc:docMk/>
          <pc:sldMk cId="2528248558" sldId="259"/>
        </pc:sldMkLst>
        <pc:spChg chg="mod">
          <ac:chgData name="Wolf Daniel" userId="6c5711b8-578f-4d36-989d-6d05a51a5dc1" providerId="ADAL" clId="{50ACAD2F-380A-F24B-8ADE-EB7861EE18BA}" dt="2023-12-20T16:50:43.493" v="1"/>
          <ac:spMkLst>
            <pc:docMk/>
            <pc:sldMk cId="2528248558" sldId="259"/>
            <ac:spMk id="21" creationId="{C9808D6B-6099-1186-0450-79485EBBDDBE}"/>
          </ac:spMkLst>
        </pc:spChg>
      </pc:sldChg>
      <pc:sldChg chg="modSp mod">
        <pc:chgData name="Wolf Daniel" userId="6c5711b8-578f-4d36-989d-6d05a51a5dc1" providerId="ADAL" clId="{50ACAD2F-380A-F24B-8ADE-EB7861EE18BA}" dt="2023-12-20T16:52:58.434" v="3"/>
        <pc:sldMkLst>
          <pc:docMk/>
          <pc:sldMk cId="55777309" sldId="260"/>
        </pc:sldMkLst>
        <pc:spChg chg="mod">
          <ac:chgData name="Wolf Daniel" userId="6c5711b8-578f-4d36-989d-6d05a51a5dc1" providerId="ADAL" clId="{50ACAD2F-380A-F24B-8ADE-EB7861EE18BA}" dt="2023-12-20T16:52:58.434" v="3"/>
          <ac:spMkLst>
            <pc:docMk/>
            <pc:sldMk cId="55777309" sldId="260"/>
            <ac:spMk id="13" creationId="{F5C32E2C-E4DF-683C-742A-E5B853AB7CE0}"/>
          </ac:spMkLst>
        </pc:spChg>
        <pc:grpChg chg="mod">
          <ac:chgData name="Wolf Daniel" userId="6c5711b8-578f-4d36-989d-6d05a51a5dc1" providerId="ADAL" clId="{50ACAD2F-380A-F24B-8ADE-EB7861EE18BA}" dt="2023-12-20T16:52:56.845" v="2" actId="1076"/>
          <ac:grpSpMkLst>
            <pc:docMk/>
            <pc:sldMk cId="55777309" sldId="260"/>
            <ac:grpSpMk id="5" creationId="{00000000-0000-0000-0000-000000000000}"/>
          </ac:grpSpMkLst>
        </pc:grpChg>
      </pc:sldChg>
    </pc:docChg>
  </pc:docChgLst>
  <pc:docChgLst>
    <pc:chgData name="Wolf Daniel" userId="6c5711b8-578f-4d36-989d-6d05a51a5dc1" providerId="ADAL" clId="{4B95AC02-54D5-4F3F-9238-B0FBA52350D1}"/>
    <pc:docChg chg="modSld">
      <pc:chgData name="Wolf Daniel" userId="6c5711b8-578f-4d36-989d-6d05a51a5dc1" providerId="ADAL" clId="{4B95AC02-54D5-4F3F-9238-B0FBA52350D1}" dt="2023-12-21T20:29:06.904" v="1426" actId="27784"/>
      <pc:docMkLst>
        <pc:docMk/>
      </pc:docMkLst>
      <pc:sldChg chg="modSp mod">
        <pc:chgData name="Wolf Daniel" userId="6c5711b8-578f-4d36-989d-6d05a51a5dc1" providerId="ADAL" clId="{4B95AC02-54D5-4F3F-9238-B0FBA52350D1}" dt="2023-12-19T18:00:27.972" v="1371" actId="33553"/>
        <pc:sldMkLst>
          <pc:docMk/>
          <pc:sldMk cId="0" sldId="256"/>
        </pc:sldMkLst>
        <pc:spChg chg="mod">
          <ac:chgData name="Wolf Daniel" userId="6c5711b8-578f-4d36-989d-6d05a51a5dc1" providerId="ADAL" clId="{4B95AC02-54D5-4F3F-9238-B0FBA52350D1}" dt="2023-12-19T18:00:27.972" v="1371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4B95AC02-54D5-4F3F-9238-B0FBA52350D1}" dt="2023-12-19T17:42:57.572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44:08.832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44:35.992" v="102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44:45.352" v="176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42:54.442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18.065" v="95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25.372" v="96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26.973" v="97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28.789" v="98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30.533" v="99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32.318" v="100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4:34.487" v="101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4B95AC02-54D5-4F3F-9238-B0FBA52350D1}" dt="2023-12-19T18:00:29.626" v="1372" actId="33553"/>
        <pc:sldMkLst>
          <pc:docMk/>
          <pc:sldMk cId="0" sldId="257"/>
        </pc:sldMkLst>
        <pc:spChg chg="mod">
          <ac:chgData name="Wolf Daniel" userId="6c5711b8-578f-4d36-989d-6d05a51a5dc1" providerId="ADAL" clId="{4B95AC02-54D5-4F3F-9238-B0FBA52350D1}" dt="2023-12-19T18:00:29.626" v="1372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4B95AC02-54D5-4F3F-9238-B0FBA52350D1}" dt="2023-12-19T17:45:49.035" v="199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45:39.034" v="180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5:44.897" v="198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6:03.385" v="317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6:53.728" v="318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6:56.507" v="319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modSp mod modMedia">
        <pc:chgData name="Wolf Daniel" userId="6c5711b8-578f-4d36-989d-6d05a51a5dc1" providerId="ADAL" clId="{4B95AC02-54D5-4F3F-9238-B0FBA52350D1}" dt="2023-12-21T20:27:35.494" v="1406" actId="27784"/>
        <pc:sldMkLst>
          <pc:docMk/>
          <pc:sldMk cId="0" sldId="258"/>
        </pc:sldMkLst>
        <pc:spChg chg="add mod">
          <ac:chgData name="Wolf Daniel" userId="6c5711b8-578f-4d36-989d-6d05a51a5dc1" providerId="ADAL" clId="{4B95AC02-54D5-4F3F-9238-B0FBA52350D1}" dt="2023-12-19T18:00:53.174" v="1386" actId="1076"/>
          <ac:spMkLst>
            <pc:docMk/>
            <pc:sldMk cId="0" sldId="258"/>
            <ac:spMk id="12" creationId="{CD067786-501C-7AF5-B5A6-78652271CF22}"/>
          </ac:spMkLst>
        </pc:spChg>
        <pc:grpChg chg="mod">
          <ac:chgData name="Wolf Daniel" userId="6c5711b8-578f-4d36-989d-6d05a51a5dc1" providerId="ADAL" clId="{4B95AC02-54D5-4F3F-9238-B0FBA52350D1}" dt="2023-12-19T17:47:07.734" v="321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47:10.016" v="322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46:58.720" v="320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7:13.502" v="334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7:19.447" v="344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7:23.886" v="345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47:28.872" v="363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0:11.724" v="657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4B95AC02-54D5-4F3F-9238-B0FBA52350D1}" dt="2023-12-21T20:27:00.964" v="1399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4B95AC02-54D5-4F3F-9238-B0FBA52350D1}" dt="2023-12-21T20:27:05.243" v="1400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4B95AC02-54D5-4F3F-9238-B0FBA52350D1}" dt="2023-12-21T20:27:11.085" v="1401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4B95AC02-54D5-4F3F-9238-B0FBA52350D1}" dt="2023-12-21T20:27:14.530" v="1402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4B95AC02-54D5-4F3F-9238-B0FBA52350D1}" dt="2023-12-21T20:27:18.741" v="1403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4B95AC02-54D5-4F3F-9238-B0FBA52350D1}" dt="2023-12-21T20:27:23.401" v="1404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4B95AC02-54D5-4F3F-9238-B0FBA52350D1}" dt="2023-12-21T20:27:28.153" v="1405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4B95AC02-54D5-4F3F-9238-B0FBA52350D1}" dt="2023-12-21T20:27:35.494" v="1406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4B95AC02-54D5-4F3F-9238-B0FBA52350D1}" dt="2023-12-21T20:28:10.831" v="1414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4B95AC02-54D5-4F3F-9238-B0FBA52350D1}" dt="2023-12-19T18:00:58.746" v="1388"/>
          <ac:spMkLst>
            <pc:docMk/>
            <pc:sldMk cId="2528248558" sldId="259"/>
            <ac:spMk id="20" creationId="{FCD9BE9C-B1A9-A0BC-9BE1-6DFEC73E765A}"/>
          </ac:spMkLst>
        </pc:spChg>
        <pc:spChg chg="add mod">
          <ac:chgData name="Wolf Daniel" userId="6c5711b8-578f-4d36-989d-6d05a51a5dc1" providerId="ADAL" clId="{4B95AC02-54D5-4F3F-9238-B0FBA52350D1}" dt="2023-12-19T18:01:03.156" v="1390" actId="20577"/>
          <ac:spMkLst>
            <pc:docMk/>
            <pc:sldMk cId="2528248558" sldId="259"/>
            <ac:spMk id="21" creationId="{C9808D6B-6099-1186-0450-79485EBBDDBE}"/>
          </ac:spMkLst>
        </pc:spChg>
        <pc:grpChg chg="mod">
          <ac:chgData name="Wolf Daniel" userId="6c5711b8-578f-4d36-989d-6d05a51a5dc1" providerId="ADAL" clId="{4B95AC02-54D5-4F3F-9238-B0FBA52350D1}" dt="2023-12-19T17:50:23.660" v="662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50:25.676" v="663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50:20.335" v="661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0:29.159" v="675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0:34.304" v="685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0:37.734" v="686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0:41.310" v="704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2:00.325" v="946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4B95AC02-54D5-4F3F-9238-B0FBA52350D1}" dt="2023-12-21T20:27:41.105" v="1407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4B95AC02-54D5-4F3F-9238-B0FBA52350D1}" dt="2023-12-21T20:27:44.847" v="1408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4B95AC02-54D5-4F3F-9238-B0FBA52350D1}" dt="2023-12-21T20:27:48.895" v="1409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4B95AC02-54D5-4F3F-9238-B0FBA52350D1}" dt="2023-12-21T20:27:52.689" v="1410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4B95AC02-54D5-4F3F-9238-B0FBA52350D1}" dt="2023-12-21T20:27:58.258" v="1411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4B95AC02-54D5-4F3F-9238-B0FBA52350D1}" dt="2023-12-21T20:28:02.836" v="1412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4B95AC02-54D5-4F3F-9238-B0FBA52350D1}" dt="2023-12-21T20:28:06.782" v="1413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4B95AC02-54D5-4F3F-9238-B0FBA52350D1}" dt="2023-12-21T20:28:10.831" v="1414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delSp modSp mod modMedia">
        <pc:chgData name="Wolf Daniel" userId="6c5711b8-578f-4d36-989d-6d05a51a5dc1" providerId="ADAL" clId="{4B95AC02-54D5-4F3F-9238-B0FBA52350D1}" dt="2023-12-21T20:28:46.540" v="1422" actId="27784"/>
        <pc:sldMkLst>
          <pc:docMk/>
          <pc:sldMk cId="55777309" sldId="260"/>
        </pc:sldMkLst>
        <pc:spChg chg="add del mod">
          <ac:chgData name="Wolf Daniel" userId="6c5711b8-578f-4d36-989d-6d05a51a5dc1" providerId="ADAL" clId="{4B95AC02-54D5-4F3F-9238-B0FBA52350D1}" dt="2023-12-19T18:01:06.640" v="1392"/>
          <ac:spMkLst>
            <pc:docMk/>
            <pc:sldMk cId="55777309" sldId="260"/>
            <ac:spMk id="12" creationId="{7F9B2740-C831-1FD6-6C55-AD87C59705D6}"/>
          </ac:spMkLst>
        </pc:spChg>
        <pc:spChg chg="add mod">
          <ac:chgData name="Wolf Daniel" userId="6c5711b8-578f-4d36-989d-6d05a51a5dc1" providerId="ADAL" clId="{4B95AC02-54D5-4F3F-9238-B0FBA52350D1}" dt="2023-12-19T18:01:12.160" v="1394" actId="20577"/>
          <ac:spMkLst>
            <pc:docMk/>
            <pc:sldMk cId="55777309" sldId="260"/>
            <ac:spMk id="13" creationId="{F5C32E2C-E4DF-683C-742A-E5B853AB7CE0}"/>
          </ac:spMkLst>
        </pc:spChg>
        <pc:grpChg chg="mod">
          <ac:chgData name="Wolf Daniel" userId="6c5711b8-578f-4d36-989d-6d05a51a5dc1" providerId="ADAL" clId="{4B95AC02-54D5-4F3F-9238-B0FBA52350D1}" dt="2023-12-19T17:52:17.424" v="951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52:19.999" v="952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52:07.993" v="950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2:22.903" v="964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2:27.839" v="974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2:31.458" v="975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2:40.079" v="1009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3:36.406" v="1207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4B95AC02-54D5-4F3F-9238-B0FBA52350D1}" dt="2023-12-21T20:28:16.699" v="1415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4B95AC02-54D5-4F3F-9238-B0FBA52350D1}" dt="2023-12-21T20:28:20.834" v="1416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4B95AC02-54D5-4F3F-9238-B0FBA52350D1}" dt="2023-12-21T20:28:25.041" v="1417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4B95AC02-54D5-4F3F-9238-B0FBA52350D1}" dt="2023-12-21T20:28:28.589" v="1418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4B95AC02-54D5-4F3F-9238-B0FBA52350D1}" dt="2023-12-21T20:28:33.386" v="1419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4B95AC02-54D5-4F3F-9238-B0FBA52350D1}" dt="2023-12-21T20:28:36.903" v="1420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4B95AC02-54D5-4F3F-9238-B0FBA52350D1}" dt="2023-12-21T20:28:41.864" v="1421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4B95AC02-54D5-4F3F-9238-B0FBA52350D1}" dt="2023-12-21T20:28:46.540" v="1422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4B95AC02-54D5-4F3F-9238-B0FBA52350D1}" dt="2023-12-21T20:29:06.904" v="1426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4B95AC02-54D5-4F3F-9238-B0FBA52350D1}" dt="2023-12-19T18:01:15.992" v="1396"/>
          <ac:spMkLst>
            <pc:docMk/>
            <pc:sldMk cId="714850889" sldId="261"/>
            <ac:spMk id="16" creationId="{610B72A1-9FB1-B6B7-0737-1CB6860DAD44}"/>
          </ac:spMkLst>
        </pc:spChg>
        <pc:spChg chg="add mod">
          <ac:chgData name="Wolf Daniel" userId="6c5711b8-578f-4d36-989d-6d05a51a5dc1" providerId="ADAL" clId="{4B95AC02-54D5-4F3F-9238-B0FBA52350D1}" dt="2023-12-19T18:01:20.516" v="1398" actId="20577"/>
          <ac:spMkLst>
            <pc:docMk/>
            <pc:sldMk cId="714850889" sldId="261"/>
            <ac:spMk id="17" creationId="{DBBF9624-D6D3-198E-6564-2436D146EF44}"/>
          </ac:spMkLst>
        </pc:spChg>
        <pc:grpChg chg="mod">
          <ac:chgData name="Wolf Daniel" userId="6c5711b8-578f-4d36-989d-6d05a51a5dc1" providerId="ADAL" clId="{4B95AC02-54D5-4F3F-9238-B0FBA52350D1}" dt="2023-12-19T17:58:42.174" v="1212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B95AC02-54D5-4F3F-9238-B0FBA52350D1}" dt="2023-12-19T17:58:46.657" v="1213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B95AC02-54D5-4F3F-9238-B0FBA52350D1}" dt="2023-12-19T17:58:37.727" v="1211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8:52.670" v="1225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8:58.845" v="1235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9:02.641" v="1236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7:59:06.173" v="1254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4B95AC02-54D5-4F3F-9238-B0FBA52350D1}" dt="2023-12-19T18:00:21.540" v="1370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4B95AC02-54D5-4F3F-9238-B0FBA52350D1}" dt="2023-12-21T20:28:51.756" v="1423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4B95AC02-54D5-4F3F-9238-B0FBA52350D1}" dt="2023-12-21T20:28:56.029" v="1424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4B95AC02-54D5-4F3F-9238-B0FBA52350D1}" dt="2023-12-21T20:29:02.793" v="1425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4B95AC02-54D5-4F3F-9238-B0FBA52350D1}" dt="2023-12-21T20:29:06.904" v="1426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أصوات حروف العلة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ar-AE" sz="4000" dirty="0">
                <a:solidFill>
                  <a:srgbClr val="FFFFFF"/>
                </a:solidFill>
                <a:latin typeface="Mali Bold"/>
              </a:rPr>
              <a:t>نشاط تفاعلي للأطفال وأسرهم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اتجاهات</a:t>
            </a:r>
            <a:endParaRPr kumimoji="0" lang="en-US" sz="6899" b="0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978048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4400" b="1" dirty="0"/>
              <a:t>أصوات فويل</a:t>
            </a:r>
            <a:endParaRPr lang="en-US" sz="4400" b="1" dirty="0"/>
          </a:p>
          <a:p>
            <a:pPr algn="r"/>
            <a:endParaRPr lang="en-US" sz="2800" dirty="0"/>
          </a:p>
          <a:p>
            <a:pPr marL="342900" indent="-342900" algn="r">
              <a:buFont typeface="+mj-lt"/>
              <a:buAutoNum type="arabicPeriod"/>
            </a:pPr>
            <a:r>
              <a:rPr lang="ar-AE" sz="2800" dirty="0"/>
              <a:t>اجلس مع طفلك وانقر على البطاقة واستمع إلى الحرف (الحروف) والكلمة الرئيسية والصوت.</a:t>
            </a:r>
            <a:endParaRPr lang="en-US" sz="2800" dirty="0"/>
          </a:p>
          <a:p>
            <a:pPr marL="342900" indent="-342900" algn="r">
              <a:buFont typeface="+mj-lt"/>
              <a:buAutoNum type="arabicPeriod"/>
            </a:pPr>
            <a:endParaRPr lang="en-US" sz="2800" dirty="0"/>
          </a:p>
          <a:p>
            <a:pPr marL="342900" indent="-342900" algn="r">
              <a:buFont typeface="+mj-lt"/>
              <a:buAutoNum type="arabicPeriod"/>
            </a:pPr>
            <a:r>
              <a:rPr lang="ar-AE" sz="2800" dirty="0"/>
              <a:t>كرر الحرف (الحروف) والكلمة الرئيسية والصوت لطفلك واطلب منه تكرارها بعدك.</a:t>
            </a:r>
            <a:endParaRPr lang="en-US" sz="2800" dirty="0"/>
          </a:p>
          <a:p>
            <a:pPr marL="342900" indent="-342900" algn="r">
              <a:buFont typeface="+mj-lt"/>
              <a:buAutoNum type="arabicPeriod"/>
            </a:pPr>
            <a:endParaRPr lang="en-US" sz="2800" dirty="0"/>
          </a:p>
          <a:p>
            <a:pPr marL="342900" indent="-342900" algn="r">
              <a:buFont typeface="+mj-lt"/>
              <a:buAutoNum type="arabicPeriod"/>
            </a:pPr>
            <a:r>
              <a:rPr lang="ar-AE" sz="2800"/>
              <a:t>اسألهم: "ما هي الكلمات التي يمكنك التفكير فيها والتي تحتوي على هذه الحروف المتحركة؟"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ABCA8E5-0707-4318-9E2A-E27D1305F01F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8C62BCA-9A5D-4719-92A5-5EBD700E5B28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CF11478-414D-40C5-B0C0-A5EFF11DC504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36F726B-D234-4923-AE81-B22F6B7FCDDC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D598018-95B0-4870-9739-EA54145AFB34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D980018-8FDF-468D-8773-B6F9A5BEAE2A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FBC8CEF-08FC-4640-9752-3A56796CEC28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7E88306-74E5-407E-BF02-015E76F23AA9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CD067786-501C-7AF5-B5A6-78652271CF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</p:spPr>
        <p:txBody>
          <a:bodyPr/>
          <a:lstStyle/>
          <a:p>
            <a:pPr algn="l"/>
            <a:r>
              <a:rPr lang="ar-AE" b="1" dirty="0">
                <a:solidFill>
                  <a:schemeClr val="bg1"/>
                </a:solidFill>
              </a:rPr>
              <a:t>صفحة 1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DAA30C2-2C93-4336-A7C3-41C258F54529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44EC50F-0086-4E3E-A93A-902A6CAC5C92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B5C1E25-E6AF-41A7-A2C0-EB97330D5F3D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49AEBF4-D7CA-46BE-B9EB-7983AC6A7E53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EE9A42B-5379-40EF-8783-6B4C9ACBEBF7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521D058-6ADB-4944-B9EA-E170EA073B6A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397F22E-9ADF-4597-A666-0350D3F142CF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84224F8-F9A7-4149-BEF6-5F7357EF7270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C9808D6B-6099-1186-0450-79485EBBDD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40738"/>
            <a:ext cx="8229600" cy="1143000"/>
          </a:xfrm>
        </p:spPr>
        <p:txBody>
          <a:bodyPr/>
          <a:lstStyle/>
          <a:p>
            <a:pPr algn="l"/>
            <a:r>
              <a:rPr lang="ar-AE" b="1" dirty="0">
                <a:solidFill>
                  <a:schemeClr val="bg1"/>
                </a:solidFill>
              </a:rPr>
              <a:t>الصفحة 2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6" y="9275907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E3D7ACD-9948-4B5E-8454-1170F9BBC9BD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EF6952C-66AE-47F6-BE0E-A1765A18A0DF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E4C184A-102A-4410-98BA-09FB33A16DD2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0DFEDD8-F8B5-4646-B968-931E2EAFA085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1E462A6-C75F-49AB-9B56-6E6829F5D990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0CBA678-8FF5-4C45-9A3B-FE0BF035B24A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76B551B-4C2F-44A1-9AA5-C5E7B0EDD42B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37F4785-8402-4656-8FE9-F7CC797FA031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F5C32E2C-E4DF-683C-742A-E5B853AB7C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266" y="9240738"/>
            <a:ext cx="8229600" cy="1143000"/>
          </a:xfrm>
        </p:spPr>
        <p:txBody>
          <a:bodyPr/>
          <a:lstStyle/>
          <a:p>
            <a:pPr algn="l"/>
            <a:r>
              <a:rPr lang="ar-AE" b="1">
                <a:solidFill>
                  <a:schemeClr val="bg1"/>
                </a:solidFill>
              </a:rPr>
              <a:t>الصفحة 3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046252B-B98E-4320-A8DB-AE917E7E41A5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3850612-F904-4156-BAA6-51F04EAB2FAF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87D07D4-2C4F-425D-8A64-657F547AD498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FF42E0E-2F87-4740-B023-22382F0FC11F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DBBF9624-D6D3-198E-6564-2436D146E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663" y="9231174"/>
            <a:ext cx="8229600" cy="1143000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Page 4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FE248E-F99F-45E1-935E-BBA92E3DC769}"/>
</file>

<file path=customXml/itemProps2.xml><?xml version="1.0" encoding="utf-8"?>
<ds:datastoreItem xmlns:ds="http://schemas.openxmlformats.org/officeDocument/2006/customXml" ds:itemID="{48ADF919-E540-476D-B174-EAA94ACF402D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70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Mali Bold</vt:lpstr>
      <vt:lpstr>Cooper Hewitt Bold</vt:lpstr>
      <vt:lpstr>Calibri</vt:lpstr>
      <vt:lpstr>Arial</vt:lpstr>
      <vt:lpstr>Acherus Grotesque Light Bold</vt:lpstr>
      <vt:lpstr>Office Theme</vt:lpstr>
      <vt:lpstr>أصوات حروف العلة</vt:lpstr>
      <vt:lpstr>اتجاهات</vt:lpstr>
      <vt:lpstr>صفحة 1</vt:lpstr>
      <vt:lpstr>الصفحة 2</vt:lpstr>
      <vt:lpstr>الصفحة 3</vt:lpstr>
      <vt:lpstr>Page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2023-12-21T20:29:10Z</dcterms:modified>
  <dc:identifier>DAFRYEIHZ1c</dc:identifier>
</cp:coreProperties>
</file>